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37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8F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Tyrcha" userId="25c1cd3b-2931-4989-b649-6f4f906cf8f0" providerId="ADAL" clId="{75DE1702-5A5E-4E5A-AE49-6D1E484445CE}"/>
    <pc:docChg chg="delSld">
      <pc:chgData name="Richard Tyrcha" userId="25c1cd3b-2931-4989-b649-6f4f906cf8f0" providerId="ADAL" clId="{75DE1702-5A5E-4E5A-AE49-6D1E484445CE}" dt="2022-03-03T05:56:59.162" v="0" actId="47"/>
      <pc:docMkLst>
        <pc:docMk/>
      </pc:docMkLst>
      <pc:sldChg chg="del">
        <pc:chgData name="Richard Tyrcha" userId="25c1cd3b-2931-4989-b649-6f4f906cf8f0" providerId="ADAL" clId="{75DE1702-5A5E-4E5A-AE49-6D1E484445CE}" dt="2022-03-03T05:56:59.162" v="0" actId="47"/>
        <pc:sldMkLst>
          <pc:docMk/>
          <pc:sldMk cId="496369237" sldId="333"/>
        </pc:sldMkLst>
      </pc:sldChg>
      <pc:sldChg chg="del">
        <pc:chgData name="Richard Tyrcha" userId="25c1cd3b-2931-4989-b649-6f4f906cf8f0" providerId="ADAL" clId="{75DE1702-5A5E-4E5A-AE49-6D1E484445CE}" dt="2022-03-03T05:56:59.162" v="0" actId="47"/>
        <pc:sldMkLst>
          <pc:docMk/>
          <pc:sldMk cId="3429860270" sldId="334"/>
        </pc:sldMkLst>
      </pc:sldChg>
      <pc:sldChg chg="del">
        <pc:chgData name="Richard Tyrcha" userId="25c1cd3b-2931-4989-b649-6f4f906cf8f0" providerId="ADAL" clId="{75DE1702-5A5E-4E5A-AE49-6D1E484445CE}" dt="2022-03-03T05:56:59.162" v="0" actId="47"/>
        <pc:sldMkLst>
          <pc:docMk/>
          <pc:sldMk cId="2413757452" sldId="335"/>
        </pc:sldMkLst>
      </pc:sldChg>
      <pc:sldChg chg="del">
        <pc:chgData name="Richard Tyrcha" userId="25c1cd3b-2931-4989-b649-6f4f906cf8f0" providerId="ADAL" clId="{75DE1702-5A5E-4E5A-AE49-6D1E484445CE}" dt="2022-03-03T05:56:59.162" v="0" actId="47"/>
        <pc:sldMkLst>
          <pc:docMk/>
          <pc:sldMk cId="2562247990" sldId="336"/>
        </pc:sldMkLst>
      </pc:sldChg>
    </pc:docChg>
  </pc:docChgLst>
  <pc:docChgLst>
    <pc:chgData name="Mathilde Thorsen" userId="30ce9cac-f664-499d-87f1-b4b28532255e" providerId="ADAL" clId="{A4382202-F1A7-468C-A224-6D5AC288429D}"/>
    <pc:docChg chg="custSel modSld">
      <pc:chgData name="Mathilde Thorsen" userId="30ce9cac-f664-499d-87f1-b4b28532255e" providerId="ADAL" clId="{A4382202-F1A7-468C-A224-6D5AC288429D}" dt="2022-04-22T05:34:01.775" v="0" actId="478"/>
      <pc:docMkLst>
        <pc:docMk/>
      </pc:docMkLst>
      <pc:sldChg chg="delSp mod">
        <pc:chgData name="Mathilde Thorsen" userId="30ce9cac-f664-499d-87f1-b4b28532255e" providerId="ADAL" clId="{A4382202-F1A7-468C-A224-6D5AC288429D}" dt="2022-04-22T05:34:01.775" v="0" actId="478"/>
        <pc:sldMkLst>
          <pc:docMk/>
          <pc:sldMk cId="3517841655" sldId="331"/>
        </pc:sldMkLst>
        <pc:spChg chg="del">
          <ac:chgData name="Mathilde Thorsen" userId="30ce9cac-f664-499d-87f1-b4b28532255e" providerId="ADAL" clId="{A4382202-F1A7-468C-A224-6D5AC288429D}" dt="2022-04-22T05:34:01.775" v="0" actId="478"/>
          <ac:spMkLst>
            <pc:docMk/>
            <pc:sldMk cId="3517841655" sldId="331"/>
            <ac:spMk id="16" creationId="{9ECD01E0-CEEC-444C-BC5E-1BC4E7CDE54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A6B30-AEE2-48E8-859A-1FA4BFE852F5}" type="datetimeFigureOut">
              <a:rPr lang="en-AU" smtClean="0"/>
              <a:t>22/04/2022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DC3DB-DB11-4B38-B742-A25ED9C49D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876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3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8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5162605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3" y="2495451"/>
            <a:ext cx="10993547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43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951817"/>
            <a:ext cx="691721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43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2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5" y="614407"/>
            <a:ext cx="11309339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8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5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3" y="675732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7" y="675732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6" y="5956143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7" y="5951817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7" y="5956143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2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5" y="614407"/>
            <a:ext cx="11309339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7" y="2180502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3" y="5956143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7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9" y="5141980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7" y="3043915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7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4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3" y="606560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1197" y="2228004"/>
            <a:ext cx="5422391" cy="3633047"/>
          </a:xfrm>
        </p:spPr>
        <p:txBody>
          <a:bodyPr anchor="t">
            <a:noAutofit/>
          </a:bodyPr>
          <a:lstStyle>
            <a:lvl1pPr marL="0" indent="0">
              <a:buNone/>
              <a:defRPr sz="1600"/>
            </a:lvl1pPr>
            <a:lvl2pPr marL="323984" indent="0">
              <a:buNone/>
              <a:defRPr sz="1400"/>
            </a:lvl2pPr>
            <a:lvl3pPr marL="629969" indent="0">
              <a:buNone/>
              <a:defRPr sz="1200"/>
            </a:lvl3pPr>
            <a:lvl4pPr marL="1007949" indent="0">
              <a:buNone/>
              <a:defRPr sz="1100"/>
            </a:lvl4pPr>
            <a:lvl5pPr marL="1367931" indent="0">
              <a:buNone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8417" y="2228004"/>
            <a:ext cx="5422392" cy="3633047"/>
          </a:xfrm>
        </p:spPr>
        <p:txBody>
          <a:bodyPr anchor="t">
            <a:noAutofit/>
          </a:bodyPr>
          <a:lstStyle>
            <a:lvl1pPr marL="0" indent="0">
              <a:buNone/>
              <a:defRPr sz="1600"/>
            </a:lvl1pPr>
            <a:lvl2pPr marL="323984" indent="0">
              <a:buNone/>
              <a:defRPr sz="1400"/>
            </a:lvl2pPr>
            <a:lvl3pPr marL="629969" indent="0">
              <a:buNone/>
              <a:defRPr sz="1200"/>
            </a:lvl3pPr>
            <a:lvl4pPr marL="1007949" indent="0">
              <a:buNone/>
              <a:defRPr sz="1100"/>
            </a:lvl4pPr>
            <a:lvl5pPr marL="1367931" indent="0">
              <a:buNone/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2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3" y="606560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21" y="2250898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5" y="2926058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40" y="2250898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11" y="2926058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6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60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5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9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0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5" y="5262302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178" indent="0">
              <a:buNone/>
              <a:defRPr sz="11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1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78" indent="0">
              <a:buNone/>
              <a:defRPr sz="1600"/>
            </a:lvl2pPr>
            <a:lvl3pPr marL="914354" indent="0">
              <a:buNone/>
              <a:defRPr sz="1600"/>
            </a:lvl3pPr>
            <a:lvl4pPr marL="1371532" indent="0">
              <a:buNone/>
              <a:defRPr sz="1600"/>
            </a:lvl4pPr>
            <a:lvl5pPr marL="1828709" indent="0">
              <a:buNone/>
              <a:defRPr sz="1600"/>
            </a:lvl5pPr>
            <a:lvl6pPr marL="2285886" indent="0">
              <a:buNone/>
              <a:defRPr sz="1600"/>
            </a:lvl6pPr>
            <a:lvl7pPr marL="2743062" indent="0">
              <a:buNone/>
              <a:defRPr sz="1600"/>
            </a:lvl7pPr>
            <a:lvl8pPr marL="3200240" indent="0">
              <a:buNone/>
              <a:defRPr sz="1600"/>
            </a:lvl8pPr>
            <a:lvl9pPr marL="3657418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6" y="5260133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5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5" y="5956143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3" y="5951817"/>
            <a:ext cx="6917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3" y="5956143"/>
            <a:ext cx="1052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5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1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162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178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5984" indent="-305984" algn="l" defTabSz="457178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29968" indent="-305984" algn="l" defTabSz="457178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9956" indent="-269987" algn="l" defTabSz="457178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938" indent="-233989" algn="l" defTabSz="457178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920" indent="-233989" algn="l" defTabSz="457178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899906" indent="-228589" algn="l" defTabSz="457178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199890" indent="-228589" algn="l" defTabSz="457178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499876" indent="-228589" algn="l" defTabSz="457178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799861" indent="-228589" algn="l" defTabSz="457178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5DD9E25-AB50-4F01-9CA6-96497CDE7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32CD1B10-0C87-483D-B532-2EB612CFC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149" y="1484768"/>
            <a:ext cx="6473954" cy="3010388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07788D3-E467-4E25-A5E9-FD41795BD5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9211" y="1267486"/>
            <a:ext cx="3335704" cy="1332262"/>
          </a:xfrm>
        </p:spPr>
        <p:txBody>
          <a:bodyPr>
            <a:normAutofit/>
          </a:bodyPr>
          <a:lstStyle/>
          <a:p>
            <a:r>
              <a:rPr lang="en-US" b="1" cap="none" dirty="0">
                <a:solidFill>
                  <a:srgbClr val="FFFFFF"/>
                </a:solidFill>
              </a:rPr>
              <a:t>LGST Diagrams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12301D8-0106-4E04-A846-C29A66593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FEAB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784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FA6F893-CE36-4D4F-BC16-91E987834BDC}"/>
              </a:ext>
            </a:extLst>
          </p:cNvPr>
          <p:cNvCxnSpPr>
            <a:cxnSpLocks/>
            <a:stCxn id="9" idx="2"/>
            <a:endCxn id="33" idx="0"/>
          </p:cNvCxnSpPr>
          <p:nvPr/>
        </p:nvCxnSpPr>
        <p:spPr>
          <a:xfrm flipH="1">
            <a:off x="7193139" y="1783196"/>
            <a:ext cx="5701" cy="399964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0D6B1999-888C-4497-AD04-1AA0A2CF3E7F}"/>
              </a:ext>
            </a:extLst>
          </p:cNvPr>
          <p:cNvCxnSpPr>
            <a:cxnSpLocks/>
            <a:stCxn id="10" idx="2"/>
            <a:endCxn id="86" idx="0"/>
          </p:cNvCxnSpPr>
          <p:nvPr/>
        </p:nvCxnSpPr>
        <p:spPr>
          <a:xfrm>
            <a:off x="10959732" y="1783196"/>
            <a:ext cx="0" cy="73557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C247C9C5-DF0C-4BAB-8F0A-1BF1D763E1E7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3420920" y="1783196"/>
            <a:ext cx="0" cy="137698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6940F35E-2CF9-4A38-95CF-A44C683B8A21}"/>
              </a:ext>
            </a:extLst>
          </p:cNvPr>
          <p:cNvCxnSpPr>
            <a:cxnSpLocks/>
            <a:stCxn id="6" idx="2"/>
            <a:endCxn id="43" idx="0"/>
          </p:cNvCxnSpPr>
          <p:nvPr/>
        </p:nvCxnSpPr>
        <p:spPr>
          <a:xfrm>
            <a:off x="1232268" y="1783196"/>
            <a:ext cx="0" cy="137698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">
            <a:extLst>
              <a:ext uri="{FF2B5EF4-FFF2-40B4-BE49-F238E27FC236}">
                <a16:creationId xmlns:a16="http://schemas.microsoft.com/office/drawing/2014/main" id="{0497C65D-DB01-40A4-8B26-04CFC6700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073" y="560217"/>
            <a:ext cx="1386501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DDE299-00A2-42CC-9B74-2EBF07EC5173}"/>
              </a:ext>
            </a:extLst>
          </p:cNvPr>
          <p:cNvSpPr/>
          <p:nvPr/>
        </p:nvSpPr>
        <p:spPr>
          <a:xfrm>
            <a:off x="242268" y="1315196"/>
            <a:ext cx="1980000" cy="468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Leadership, Roles &amp; Responsibilities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95B429-AAC7-4D0C-881C-5A1ABEEED88D}"/>
              </a:ext>
            </a:extLst>
          </p:cNvPr>
          <p:cNvSpPr/>
          <p:nvPr/>
        </p:nvSpPr>
        <p:spPr>
          <a:xfrm>
            <a:off x="242268" y="605936"/>
            <a:ext cx="11702075" cy="3349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Local Government Security </a:t>
            </a:r>
            <a:r>
              <a:rPr lang="en-US" sz="2000" dirty="0">
                <a:solidFill>
                  <a:schemeClr val="bg1"/>
                </a:solidFill>
              </a:rPr>
              <a:t>Framework</a:t>
            </a:r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2451C1-2787-4E08-99EE-F02BE8C6EF86}"/>
              </a:ext>
            </a:extLst>
          </p:cNvPr>
          <p:cNvSpPr/>
          <p:nvPr/>
        </p:nvSpPr>
        <p:spPr>
          <a:xfrm>
            <a:off x="2430920" y="1315196"/>
            <a:ext cx="1980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Asset Identification &amp; Risk Management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041995-CE0A-4286-BD44-299246E8DA6F}"/>
              </a:ext>
            </a:extLst>
          </p:cNvPr>
          <p:cNvSpPr/>
          <p:nvPr/>
        </p:nvSpPr>
        <p:spPr>
          <a:xfrm>
            <a:off x="6208840" y="1315196"/>
            <a:ext cx="1980000" cy="46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Control Implementation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1A9C4E-6602-4BE6-8058-C4FF2DC209B5}"/>
              </a:ext>
            </a:extLst>
          </p:cNvPr>
          <p:cNvSpPr/>
          <p:nvPr/>
        </p:nvSpPr>
        <p:spPr>
          <a:xfrm>
            <a:off x="9969732" y="1315196"/>
            <a:ext cx="1980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Performance Evaluation &amp; Improvement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C69B26-0C0A-4256-ADBB-ECEE7F959FD5}"/>
              </a:ext>
            </a:extLst>
          </p:cNvPr>
          <p:cNvSpPr/>
          <p:nvPr/>
        </p:nvSpPr>
        <p:spPr>
          <a:xfrm>
            <a:off x="4475141" y="3861545"/>
            <a:ext cx="1728000" cy="54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Information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805792-A637-4AE2-8540-2C680F278F58}"/>
              </a:ext>
            </a:extLst>
          </p:cNvPr>
          <p:cNvSpPr/>
          <p:nvPr/>
        </p:nvSpPr>
        <p:spPr>
          <a:xfrm>
            <a:off x="6329139" y="3861545"/>
            <a:ext cx="1728000" cy="54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Personnel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BB510D-3D12-490C-87D5-537DFE6207E1}"/>
              </a:ext>
            </a:extLst>
          </p:cNvPr>
          <p:cNvSpPr/>
          <p:nvPr/>
        </p:nvSpPr>
        <p:spPr>
          <a:xfrm>
            <a:off x="8183136" y="3861545"/>
            <a:ext cx="1728000" cy="54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Facilities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EAF207-0BF1-450C-AB69-4F39988D2CE7}"/>
              </a:ext>
            </a:extLst>
          </p:cNvPr>
          <p:cNvSpPr/>
          <p:nvPr/>
        </p:nvSpPr>
        <p:spPr>
          <a:xfrm>
            <a:off x="242268" y="6391024"/>
            <a:ext cx="11702075" cy="3480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Business Continuity &amp; Incident Management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8D172D-B77B-4DAB-B1B3-E35C0275BE3C}"/>
              </a:ext>
            </a:extLst>
          </p:cNvPr>
          <p:cNvSpPr/>
          <p:nvPr/>
        </p:nvSpPr>
        <p:spPr>
          <a:xfrm>
            <a:off x="4475141" y="5144189"/>
            <a:ext cx="1728000" cy="540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Robust ICT Systems and Operations 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D112E1-C88C-4F6E-AA92-C176DF5341C1}"/>
              </a:ext>
            </a:extLst>
          </p:cNvPr>
          <p:cNvSpPr/>
          <p:nvPr/>
        </p:nvSpPr>
        <p:spPr>
          <a:xfrm>
            <a:off x="4475141" y="4501288"/>
            <a:ext cx="1728000" cy="540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Access to Information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23FEBE-3FBD-4A51-8CB0-B76F5AD3BA26}"/>
              </a:ext>
            </a:extLst>
          </p:cNvPr>
          <p:cNvSpPr/>
          <p:nvPr/>
        </p:nvSpPr>
        <p:spPr>
          <a:xfrm>
            <a:off x="2556920" y="3160180"/>
            <a:ext cx="1728000" cy="5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Supplier Management</a:t>
            </a:r>
            <a:endParaRPr lang="en-AU" sz="12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9453F3A-D1E0-4824-8C26-997A2569480B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5339141" y="4401545"/>
            <a:ext cx="0" cy="99743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F360EE18-90EA-4D04-AA4E-0C5AD9D07118}"/>
              </a:ext>
            </a:extLst>
          </p:cNvPr>
          <p:cNvCxnSpPr>
            <a:cxnSpLocks/>
            <a:stCxn id="13" idx="0"/>
            <a:endCxn id="11" idx="0"/>
          </p:cNvCxnSpPr>
          <p:nvPr/>
        </p:nvCxnSpPr>
        <p:spPr>
          <a:xfrm rot="16200000" flipV="1">
            <a:off x="7193139" y="2007547"/>
            <a:ext cx="12700" cy="3707995"/>
          </a:xfrm>
          <a:prstGeom prst="bentConnector3">
            <a:avLst>
              <a:gd name="adj1" fmla="val 909268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13CA3639-4EA3-4227-B606-B24D2869ACEE}"/>
              </a:ext>
            </a:extLst>
          </p:cNvPr>
          <p:cNvSpPr/>
          <p:nvPr/>
        </p:nvSpPr>
        <p:spPr>
          <a:xfrm>
            <a:off x="6329139" y="4501288"/>
            <a:ext cx="1728000" cy="540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Eligibility &amp; Suitability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64485FB-E605-4FAB-9F42-C7C03E3D6A2E}"/>
              </a:ext>
            </a:extLst>
          </p:cNvPr>
          <p:cNvSpPr/>
          <p:nvPr/>
        </p:nvSpPr>
        <p:spPr>
          <a:xfrm>
            <a:off x="6329139" y="5144189"/>
            <a:ext cx="1728000" cy="540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Education &amp; Training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AC14EBE-5A3A-47A1-A6F1-88DE749E9625}"/>
              </a:ext>
            </a:extLst>
          </p:cNvPr>
          <p:cNvSpPr/>
          <p:nvPr/>
        </p:nvSpPr>
        <p:spPr>
          <a:xfrm>
            <a:off x="6329139" y="5782836"/>
            <a:ext cx="1728000" cy="540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Departing </a:t>
            </a:r>
            <a:r>
              <a:rPr lang="en-US" sz="1200" dirty="0">
                <a:solidFill>
                  <a:schemeClr val="tx1"/>
                </a:solidFill>
              </a:rPr>
              <a:t>Personnel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BFDAA01-C400-4BB3-9A48-9E9AF3D9F043}"/>
              </a:ext>
            </a:extLst>
          </p:cNvPr>
          <p:cNvSpPr/>
          <p:nvPr/>
        </p:nvSpPr>
        <p:spPr>
          <a:xfrm>
            <a:off x="8183136" y="4501288"/>
            <a:ext cx="1728000" cy="540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Physical Security</a:t>
            </a:r>
            <a:endParaRPr lang="en-AU" sz="12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7D9DBEA-7DA9-426A-821B-0D7BEE6ACA87}"/>
              </a:ext>
            </a:extLst>
          </p:cNvPr>
          <p:cNvCxnSpPr>
            <a:stCxn id="13" idx="2"/>
            <a:endCxn id="36" idx="0"/>
          </p:cNvCxnSpPr>
          <p:nvPr/>
        </p:nvCxnSpPr>
        <p:spPr>
          <a:xfrm>
            <a:off x="9047136" y="4401545"/>
            <a:ext cx="0" cy="99743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FE9DCC4-006D-4481-BFD3-EC8A433EFCFD}"/>
              </a:ext>
            </a:extLst>
          </p:cNvPr>
          <p:cNvSpPr/>
          <p:nvPr/>
        </p:nvSpPr>
        <p:spPr>
          <a:xfrm>
            <a:off x="8183136" y="5144189"/>
            <a:ext cx="1728000" cy="540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 Environmental Security</a:t>
            </a:r>
            <a:endParaRPr lang="en-AU" sz="1200" dirty="0">
              <a:solidFill>
                <a:schemeClr val="tx1"/>
              </a:solidFill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ABAD057-CA43-4037-88C5-93530DE2F3B7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093306" y="940884"/>
            <a:ext cx="0" cy="1371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E4800802-0DFF-4506-B296-8934A2D7283C}"/>
              </a:ext>
            </a:extLst>
          </p:cNvPr>
          <p:cNvSpPr/>
          <p:nvPr/>
        </p:nvSpPr>
        <p:spPr>
          <a:xfrm>
            <a:off x="368268" y="1882191"/>
            <a:ext cx="1728000" cy="540000"/>
          </a:xfrm>
          <a:prstGeom prst="rect">
            <a:avLst/>
          </a:prstGeom>
          <a:solidFill>
            <a:srgbClr val="EBE8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Leadership Commitment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581705E-67DE-40D2-A3C6-12A3773380C8}"/>
              </a:ext>
            </a:extLst>
          </p:cNvPr>
          <p:cNvSpPr/>
          <p:nvPr/>
        </p:nvSpPr>
        <p:spPr>
          <a:xfrm>
            <a:off x="368268" y="2521186"/>
            <a:ext cx="1728000" cy="540000"/>
          </a:xfrm>
          <a:prstGeom prst="rect">
            <a:avLst/>
          </a:prstGeom>
          <a:solidFill>
            <a:srgbClr val="EBE8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Security Program Tiering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BEE34AC-EFFF-4F89-B275-DA69AD37B1AA}"/>
              </a:ext>
            </a:extLst>
          </p:cNvPr>
          <p:cNvSpPr/>
          <p:nvPr/>
        </p:nvSpPr>
        <p:spPr>
          <a:xfrm>
            <a:off x="368268" y="3160180"/>
            <a:ext cx="1728000" cy="540000"/>
          </a:xfrm>
          <a:prstGeom prst="rect">
            <a:avLst/>
          </a:prstGeom>
          <a:solidFill>
            <a:srgbClr val="EBE8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Organisational Structure and Staff Responsibilities</a:t>
            </a:r>
            <a:endParaRPr lang="en-AU" sz="1200" dirty="0">
              <a:solidFill>
                <a:schemeClr val="tx1"/>
              </a:solidFill>
            </a:endParaRP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7D991DE7-4DBC-43D2-82ED-E5CE9BF3A046}"/>
              </a:ext>
            </a:extLst>
          </p:cNvPr>
          <p:cNvCxnSpPr>
            <a:cxnSpLocks/>
            <a:stCxn id="6" idx="0"/>
            <a:endCxn id="10" idx="0"/>
          </p:cNvCxnSpPr>
          <p:nvPr/>
        </p:nvCxnSpPr>
        <p:spPr>
          <a:xfrm rot="5400000" flipH="1" flipV="1">
            <a:off x="6096000" y="-3548536"/>
            <a:ext cx="12700" cy="9727464"/>
          </a:xfrm>
          <a:prstGeom prst="bent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833E4D87-F982-4C13-ADF4-EABD7BA907DE}"/>
              </a:ext>
            </a:extLst>
          </p:cNvPr>
          <p:cNvSpPr/>
          <p:nvPr/>
        </p:nvSpPr>
        <p:spPr>
          <a:xfrm>
            <a:off x="2556920" y="1882191"/>
            <a:ext cx="1728000" cy="540000"/>
          </a:xfrm>
          <a:prstGeom prst="rect">
            <a:avLst/>
          </a:prstGeom>
          <a:solidFill>
            <a:srgbClr val="EBE8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Information Asset Identification &amp; Classification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5D14B9A-4718-41CA-8D26-D2D8C8BDA72B}"/>
              </a:ext>
            </a:extLst>
          </p:cNvPr>
          <p:cNvSpPr/>
          <p:nvPr/>
        </p:nvSpPr>
        <p:spPr>
          <a:xfrm>
            <a:off x="2556920" y="2521186"/>
            <a:ext cx="1728000" cy="540000"/>
          </a:xfrm>
          <a:prstGeom prst="rect">
            <a:avLst/>
          </a:prstGeom>
          <a:solidFill>
            <a:srgbClr val="EBE8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Risk Management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05E2BBD-B36D-4AA0-A020-3049FA76EDEB}"/>
              </a:ext>
            </a:extLst>
          </p:cNvPr>
          <p:cNvSpPr/>
          <p:nvPr/>
        </p:nvSpPr>
        <p:spPr>
          <a:xfrm>
            <a:off x="10095732" y="1879771"/>
            <a:ext cx="1728000" cy="540000"/>
          </a:xfrm>
          <a:prstGeom prst="rect">
            <a:avLst/>
          </a:prstGeom>
          <a:solidFill>
            <a:srgbClr val="EBE8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Security Calendar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892AA0A-0C45-45FC-9302-6E17394F0291}"/>
              </a:ext>
            </a:extLst>
          </p:cNvPr>
          <p:cNvSpPr/>
          <p:nvPr/>
        </p:nvSpPr>
        <p:spPr>
          <a:xfrm>
            <a:off x="10095732" y="2518766"/>
            <a:ext cx="1728000" cy="540000"/>
          </a:xfrm>
          <a:prstGeom prst="rect">
            <a:avLst/>
          </a:prstGeom>
          <a:solidFill>
            <a:srgbClr val="EBE8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Independent Assurance</a:t>
            </a:r>
            <a:endParaRPr lang="en-AU" sz="1200" dirty="0">
              <a:solidFill>
                <a:schemeClr val="tx1"/>
              </a:solidFill>
            </a:endParaRP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1772B2E6-82D3-41F2-B0A6-80AA95FE7C7E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3420920" y="1111693"/>
            <a:ext cx="0" cy="203503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51FA43B1-43BF-44B3-B4AD-784449A2BC29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7198840" y="1102783"/>
            <a:ext cx="0" cy="212413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E5577FEC-873D-4321-B902-61AE8256B346}"/>
              </a:ext>
            </a:extLst>
          </p:cNvPr>
          <p:cNvSpPr/>
          <p:nvPr/>
        </p:nvSpPr>
        <p:spPr>
          <a:xfrm>
            <a:off x="6335489" y="1887819"/>
            <a:ext cx="1728000" cy="540000"/>
          </a:xfrm>
          <a:prstGeom prst="rect">
            <a:avLst/>
          </a:prstGeom>
          <a:solidFill>
            <a:srgbClr val="EBE8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Statement of Applicable Controls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0187459-457D-4A1E-9402-5780ABB60B62}"/>
              </a:ext>
            </a:extLst>
          </p:cNvPr>
          <p:cNvSpPr/>
          <p:nvPr/>
        </p:nvSpPr>
        <p:spPr>
          <a:xfrm>
            <a:off x="6335489" y="2516005"/>
            <a:ext cx="1728000" cy="540000"/>
          </a:xfrm>
          <a:prstGeom prst="rect">
            <a:avLst/>
          </a:prstGeom>
          <a:solidFill>
            <a:srgbClr val="EBE8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Control Documentation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9F7F116-A039-404F-A4E6-EB4B2091B0B3}"/>
              </a:ext>
            </a:extLst>
          </p:cNvPr>
          <p:cNvSpPr/>
          <p:nvPr/>
        </p:nvSpPr>
        <p:spPr>
          <a:xfrm>
            <a:off x="6335489" y="3143637"/>
            <a:ext cx="1728000" cy="540000"/>
          </a:xfrm>
          <a:prstGeom prst="rect">
            <a:avLst/>
          </a:prstGeom>
          <a:solidFill>
            <a:srgbClr val="EBE8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Actions &amp; Improvements</a:t>
            </a:r>
            <a:endParaRPr lang="en-A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908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AAF74508-F0FA-4FB3-B3F2-769BFE35864F}"/>
              </a:ext>
            </a:extLst>
          </p:cNvPr>
          <p:cNvSpPr/>
          <p:nvPr/>
        </p:nvSpPr>
        <p:spPr>
          <a:xfrm>
            <a:off x="4231160" y="1501588"/>
            <a:ext cx="3971545" cy="19274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Rectangle 4">
            <a:extLst>
              <a:ext uri="{FF2B5EF4-FFF2-40B4-BE49-F238E27FC236}">
                <a16:creationId xmlns:a16="http://schemas.microsoft.com/office/drawing/2014/main" id="{0497C65D-DB01-40A4-8B26-04CFC6700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073" y="560217"/>
            <a:ext cx="1386501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95B429-AAC7-4D0C-881C-5A1ABEEED88D}"/>
              </a:ext>
            </a:extLst>
          </p:cNvPr>
          <p:cNvSpPr/>
          <p:nvPr/>
        </p:nvSpPr>
        <p:spPr>
          <a:xfrm>
            <a:off x="4142962" y="724828"/>
            <a:ext cx="4133054" cy="3349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Council Senior Leadership</a:t>
            </a:r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041995-CE0A-4286-BD44-299246E8DA6F}"/>
              </a:ext>
            </a:extLst>
          </p:cNvPr>
          <p:cNvSpPr/>
          <p:nvPr/>
        </p:nvSpPr>
        <p:spPr>
          <a:xfrm>
            <a:off x="5219489" y="1248491"/>
            <a:ext cx="1980000" cy="46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Security Working Group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C69B26-0C0A-4256-ADBB-ECEE7F959FD5}"/>
              </a:ext>
            </a:extLst>
          </p:cNvPr>
          <p:cNvSpPr/>
          <p:nvPr/>
        </p:nvSpPr>
        <p:spPr>
          <a:xfrm>
            <a:off x="4356327" y="2772458"/>
            <a:ext cx="1728000" cy="54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Security Program Coordinator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805792-A637-4AE2-8540-2C680F278F58}"/>
              </a:ext>
            </a:extLst>
          </p:cNvPr>
          <p:cNvSpPr/>
          <p:nvPr/>
        </p:nvSpPr>
        <p:spPr>
          <a:xfrm>
            <a:off x="5345492" y="1888480"/>
            <a:ext cx="1728000" cy="54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Security Program Owner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BB510D-3D12-490C-87D5-537DFE6207E1}"/>
              </a:ext>
            </a:extLst>
          </p:cNvPr>
          <p:cNvSpPr/>
          <p:nvPr/>
        </p:nvSpPr>
        <p:spPr>
          <a:xfrm>
            <a:off x="6335489" y="2772458"/>
            <a:ext cx="1728000" cy="54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Support &amp; Advisory Groups </a:t>
            </a:r>
            <a:endParaRPr lang="en-AU" sz="1400" dirty="0">
              <a:solidFill>
                <a:schemeClr val="tx1"/>
              </a:solidFill>
            </a:endParaRP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F360EE18-90EA-4D04-AA4E-0C5AD9D07118}"/>
              </a:ext>
            </a:extLst>
          </p:cNvPr>
          <p:cNvCxnSpPr>
            <a:cxnSpLocks/>
            <a:stCxn id="12" idx="2"/>
            <a:endCxn id="11" idx="0"/>
          </p:cNvCxnSpPr>
          <p:nvPr/>
        </p:nvCxnSpPr>
        <p:spPr>
          <a:xfrm rot="5400000">
            <a:off x="5542921" y="2105887"/>
            <a:ext cx="343978" cy="98916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ABAD057-CA43-4037-88C5-93530DE2F3B7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6209489" y="1059776"/>
            <a:ext cx="0" cy="1887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8D3071F-D5B0-497B-93F6-0FEB1116BAA5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>
            <a:off x="6209489" y="1716491"/>
            <a:ext cx="3" cy="1719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A2F27509-9DA9-4177-86C0-73DB8D540CB6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 rot="16200000" flipH="1">
            <a:off x="6532501" y="2105470"/>
            <a:ext cx="343978" cy="98999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10567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22">
      <a:dk1>
        <a:sysClr val="windowText" lastClr="000000"/>
      </a:dk1>
      <a:lt1>
        <a:sysClr val="window" lastClr="FFFFFF"/>
      </a:lt1>
      <a:dk2>
        <a:srgbClr val="3D3D3D"/>
      </a:dk2>
      <a:lt2>
        <a:srgbClr val="FFFFFF"/>
      </a:lt2>
      <a:accent1>
        <a:srgbClr val="003366"/>
      </a:accent1>
      <a:accent2>
        <a:srgbClr val="FFAA2D"/>
      </a:accent2>
      <a:accent3>
        <a:srgbClr val="E6C46D"/>
      </a:accent3>
      <a:accent4>
        <a:srgbClr val="0099FF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7aa357c0-56bb-4137-b2c2-328718bfdf3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3D04087BE1224A9134FC5362E7C04A" ma:contentTypeVersion="15" ma:contentTypeDescription="Create a new document." ma:contentTypeScope="" ma:versionID="c1daf246320663b14bd030484d6b57dc">
  <xsd:schema xmlns:xsd="http://www.w3.org/2001/XMLSchema" xmlns:xs="http://www.w3.org/2001/XMLSchema" xmlns:p="http://schemas.microsoft.com/office/2006/metadata/properties" xmlns:ns2="7aa357c0-56bb-4137-b2c2-328718bfdf33" xmlns:ns3="2926994e-bfbf-4466-8dc8-af87ba813004" targetNamespace="http://schemas.microsoft.com/office/2006/metadata/properties" ma:root="true" ma:fieldsID="6a1ca54ea80a3d9172b9faf88e36ee66" ns2:_="" ns3:_="">
    <xsd:import namespace="7aa357c0-56bb-4137-b2c2-328718bfdf33"/>
    <xsd:import namespace="2926994e-bfbf-4466-8dc8-af87ba8130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Comme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a357c0-56bb-4137-b2c2-328718bfdf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Comments" ma:index="20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6994e-bfbf-4466-8dc8-af87ba81300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0AE678-57C5-407C-A14D-6DF0966A822B}">
  <ds:schemaRefs>
    <ds:schemaRef ds:uri="2926994e-bfbf-4466-8dc8-af87ba813004"/>
    <ds:schemaRef ds:uri="http://purl.org/dc/terms/"/>
    <ds:schemaRef ds:uri="7aa357c0-56bb-4137-b2c2-328718bfdf33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0FF8832-D3E4-4664-8E38-7E4A27CB17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7D9D10-5A28-4580-986E-7F43F7CC1E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a357c0-56bb-4137-b2c2-328718bfdf33"/>
    <ds:schemaRef ds:uri="2926994e-bfbf-4466-8dc8-af87ba8130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CCX Office Theme 2021</Template>
  <TotalTime>3046</TotalTime>
  <Words>100</Words>
  <Application>Microsoft Office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Gill Sans MT</vt:lpstr>
      <vt:lpstr>Wingdings 2</vt:lpstr>
      <vt:lpstr>Dividend</vt:lpstr>
      <vt:lpstr>LGST Diagrams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Karin Swiatnik</dc:creator>
  <cp:lastModifiedBy>Mathilde Thorsen</cp:lastModifiedBy>
  <cp:revision>63</cp:revision>
  <dcterms:created xsi:type="dcterms:W3CDTF">2021-04-21T02:57:43Z</dcterms:created>
  <dcterms:modified xsi:type="dcterms:W3CDTF">2022-04-22T05:34:28Z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0x010100023D04087BE1224A9134FC5362E7C04A</vt:lpwstr>
  </property>
  <property fmtid="{D5CDD505-2E9C-101B-9397-08002B2CF9AE}" pid="3" name="MSIP_Label_dfc9ec38-a838-4e83-8605-6fdb881e5850_Enabled">
    <vt:lpwstr>true</vt:lpwstr>
  </property>
  <property fmtid="{D5CDD505-2E9C-101B-9397-08002B2CF9AE}" pid="4" name="MSIP_Label_dfc9ec38-a838-4e83-8605-6fdb881e5850_SetDate">
    <vt:lpwstr>2022-02-02T20:52:51Z</vt:lpwstr>
  </property>
  <property fmtid="{D5CDD505-2E9C-101B-9397-08002B2CF9AE}" pid="5" name="MSIP_Label_dfc9ec38-a838-4e83-8605-6fdb881e5850_Method">
    <vt:lpwstr>Standard</vt:lpwstr>
  </property>
  <property fmtid="{D5CDD505-2E9C-101B-9397-08002B2CF9AE}" pid="6" name="MSIP_Label_dfc9ec38-a838-4e83-8605-6fdb881e5850_Name">
    <vt:lpwstr>CONFIDENTIAL</vt:lpwstr>
  </property>
  <property fmtid="{D5CDD505-2E9C-101B-9397-08002B2CF9AE}" pid="7" name="MSIP_Label_dfc9ec38-a838-4e83-8605-6fdb881e5850_SiteId">
    <vt:lpwstr>d7a0631f-6d03-435f-a80e-764129e5d298</vt:lpwstr>
  </property>
  <property fmtid="{D5CDD505-2E9C-101B-9397-08002B2CF9AE}" pid="8" name="MSIP_Label_dfc9ec38-a838-4e83-8605-6fdb881e5850_ActionId">
    <vt:lpwstr>59ca8fa5-fda4-42b0-ae97-63c14ae4fe5a</vt:lpwstr>
  </property>
  <property fmtid="{D5CDD505-2E9C-101B-9397-08002B2CF9AE}" pid="9" name="MSIP_Label_dfc9ec38-a838-4e83-8605-6fdb881e5850_ContentBits">
    <vt:lpwstr>2</vt:lpwstr>
  </property>
</Properties>
</file>